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4" r:id="rId1"/>
  </p:sldMasterIdLst>
  <p:sldIdLst>
    <p:sldId id="258" r:id="rId2"/>
    <p:sldId id="259" r:id="rId3"/>
    <p:sldId id="257" r:id="rId4"/>
    <p:sldId id="256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9/10/2021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948574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9/10/2021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581461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9/10/2021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177080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9/10/2021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3943690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9/10/2021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7240090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9/10/2021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9612873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9/10/2021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906817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9/10/2021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3221571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9/10/2021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873576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9/10/2021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0357572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9/10/2021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2021632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9/10/2021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459419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9/10/2021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77138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9/10/2021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1213252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9/10/2021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3103061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9/10/2021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455927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C4408324-A84C-4A45-93B6-78D079CCE772}" type="datetime1">
              <a:rPr lang="en-US" smtClean="0"/>
              <a:t>9/10/2021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905844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C4408324-A84C-4A45-93B6-78D079CCE772}" type="datetime1">
              <a:rPr lang="en-US" smtClean="0"/>
              <a:t>9/10/2021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43063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5" r:id="rId1"/>
    <p:sldLayoutId id="2147483796" r:id="rId2"/>
    <p:sldLayoutId id="2147483797" r:id="rId3"/>
    <p:sldLayoutId id="2147483798" r:id="rId4"/>
    <p:sldLayoutId id="2147483799" r:id="rId5"/>
    <p:sldLayoutId id="2147483800" r:id="rId6"/>
    <p:sldLayoutId id="2147483801" r:id="rId7"/>
    <p:sldLayoutId id="2147483802" r:id="rId8"/>
    <p:sldLayoutId id="2147483803" r:id="rId9"/>
    <p:sldLayoutId id="2147483804" r:id="rId10"/>
    <p:sldLayoutId id="2147483805" r:id="rId11"/>
    <p:sldLayoutId id="2147483806" r:id="rId12"/>
    <p:sldLayoutId id="2147483807" r:id="rId13"/>
    <p:sldLayoutId id="2147483808" r:id="rId14"/>
    <p:sldLayoutId id="2147483809" r:id="rId15"/>
    <p:sldLayoutId id="2147483810" r:id="rId16"/>
    <p:sldLayoutId id="2147483811" r:id="rId17"/>
  </p:sldLayoutIdLst>
  <p:hf sldNum="0" hdr="0" ftr="0" dt="0"/>
  <p:txStyles>
    <p:titleStyle>
      <a:lvl1pPr algn="l" defTabSz="457200" rtl="0" eaLnBrk="1" latinLnBrk="1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yimgunho/Witch_of_Time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A0137A-0753-44D4-B7C5-24A421E13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서버 포트폴리오</a:t>
            </a:r>
          </a:p>
        </p:txBody>
      </p:sp>
    </p:spTree>
    <p:extLst>
      <p:ext uri="{BB962C8B-B14F-4D97-AF65-F5344CB8AC3E}">
        <p14:creationId xmlns:p14="http://schemas.microsoft.com/office/powerpoint/2010/main" val="32816077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100A6364-8A83-4856-A354-6A56DBEFB26A}"/>
              </a:ext>
            </a:extLst>
          </p:cNvPr>
          <p:cNvSpPr txBox="1">
            <a:spLocks/>
          </p:cNvSpPr>
          <p:nvPr/>
        </p:nvSpPr>
        <p:spPr>
          <a:xfrm>
            <a:off x="1133879" y="668783"/>
            <a:ext cx="2225142" cy="400110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ko-KR" sz="2000"/>
              <a:t>Witch of time</a:t>
            </a:r>
            <a:endParaRPr lang="ko-KR" altLang="en-US" sz="2000" dirty="0"/>
          </a:p>
        </p:txBody>
      </p:sp>
      <p:sp>
        <p:nvSpPr>
          <p:cNvPr id="7" name="부제목 2">
            <a:extLst>
              <a:ext uri="{FF2B5EF4-FFF2-40B4-BE49-F238E27FC236}">
                <a16:creationId xmlns:a16="http://schemas.microsoft.com/office/drawing/2014/main" id="{ACE545A6-8FEC-41B1-AAC3-EAE930E489D4}"/>
              </a:ext>
            </a:extLst>
          </p:cNvPr>
          <p:cNvSpPr txBox="1">
            <a:spLocks/>
          </p:cNvSpPr>
          <p:nvPr/>
        </p:nvSpPr>
        <p:spPr>
          <a:xfrm>
            <a:off x="1133879" y="1062796"/>
            <a:ext cx="9549672" cy="5463839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marL="285750" indent="-2857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제작 목적</a:t>
            </a:r>
            <a:r>
              <a:rPr lang="en-US" altLang="ko-KR" dirty="0"/>
              <a:t>: </a:t>
            </a:r>
            <a:r>
              <a:rPr lang="ko-KR" altLang="en-US" dirty="0" err="1"/>
              <a:t>언리얼</a:t>
            </a:r>
            <a:r>
              <a:rPr lang="ko-KR" altLang="en-US" dirty="0"/>
              <a:t> 엔진을 이용한 </a:t>
            </a:r>
            <a:r>
              <a:rPr lang="en-US" altLang="ko-KR" dirty="0"/>
              <a:t>3D</a:t>
            </a:r>
            <a:r>
              <a:rPr lang="ko-KR" altLang="en-US" dirty="0"/>
              <a:t>게임 및 서버 제작 경험</a:t>
            </a:r>
            <a:endParaRPr lang="en-US" altLang="ko-KR" dirty="0"/>
          </a:p>
          <a:p>
            <a:r>
              <a:rPr lang="ko-KR" altLang="en-US" dirty="0"/>
              <a:t>개발 기간</a:t>
            </a:r>
            <a:r>
              <a:rPr lang="en-US" altLang="ko-KR" dirty="0"/>
              <a:t>: 2020</a:t>
            </a:r>
            <a:r>
              <a:rPr lang="ko-KR" altLang="en-US" dirty="0"/>
              <a:t>년 </a:t>
            </a:r>
            <a:r>
              <a:rPr lang="en-US" altLang="ko-KR" dirty="0"/>
              <a:t>12</a:t>
            </a:r>
            <a:r>
              <a:rPr lang="ko-KR" altLang="en-US" dirty="0"/>
              <a:t>월 부터</a:t>
            </a:r>
            <a:r>
              <a:rPr lang="en-US" altLang="ko-KR" dirty="0"/>
              <a:t>~ 2021</a:t>
            </a:r>
            <a:r>
              <a:rPr lang="ko-KR" altLang="en-US" dirty="0"/>
              <a:t>년 </a:t>
            </a:r>
            <a:r>
              <a:rPr lang="en-US" altLang="ko-KR" dirty="0"/>
              <a:t>8</a:t>
            </a:r>
            <a:r>
              <a:rPr lang="ko-KR" altLang="en-US" dirty="0"/>
              <a:t>월 까지 약 </a:t>
            </a:r>
            <a:r>
              <a:rPr lang="en-US" altLang="ko-KR" dirty="0"/>
              <a:t>8</a:t>
            </a:r>
            <a:r>
              <a:rPr lang="ko-KR" altLang="en-US" dirty="0"/>
              <a:t>개월</a:t>
            </a:r>
            <a:endParaRPr lang="en-US" altLang="ko-KR" dirty="0"/>
          </a:p>
          <a:p>
            <a:r>
              <a:rPr lang="ko-KR" altLang="en-US" dirty="0"/>
              <a:t>사용도구</a:t>
            </a:r>
            <a:r>
              <a:rPr lang="en-US" altLang="ko-KR" dirty="0"/>
              <a:t>: UNREAL ENGINE 4.25.4, VISUAL STUDIO 2019</a:t>
            </a:r>
          </a:p>
          <a:p>
            <a:r>
              <a:rPr lang="ko-KR" altLang="en-US" dirty="0"/>
              <a:t>프로토콜</a:t>
            </a:r>
            <a:r>
              <a:rPr lang="en-US" altLang="ko-KR" dirty="0"/>
              <a:t>: TCP/IP -&gt; IOCP</a:t>
            </a:r>
          </a:p>
          <a:p>
            <a:r>
              <a:rPr lang="ko-KR" altLang="en-US" dirty="0"/>
              <a:t>개발 언어</a:t>
            </a:r>
            <a:r>
              <a:rPr lang="en-US" altLang="ko-KR" dirty="0"/>
              <a:t>: C++</a:t>
            </a:r>
          </a:p>
          <a:p>
            <a:r>
              <a:rPr lang="ko-KR" altLang="en-US" dirty="0"/>
              <a:t>개발 인원</a:t>
            </a:r>
            <a:r>
              <a:rPr lang="en-US" altLang="ko-KR" dirty="0"/>
              <a:t>: 3</a:t>
            </a:r>
            <a:r>
              <a:rPr lang="ko-KR" altLang="en-US" dirty="0"/>
              <a:t>인</a:t>
            </a:r>
            <a:endParaRPr lang="en-US" altLang="ko-KR" dirty="0"/>
          </a:p>
          <a:p>
            <a:r>
              <a:rPr lang="ko-KR" altLang="en-US" dirty="0"/>
              <a:t>담당 업무</a:t>
            </a:r>
            <a:r>
              <a:rPr lang="en-US" altLang="ko-KR" dirty="0"/>
              <a:t>: </a:t>
            </a:r>
            <a:r>
              <a:rPr lang="ko-KR" altLang="en-US" dirty="0"/>
              <a:t>기본적인 서버 시스템 구현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		     </a:t>
            </a:r>
            <a:r>
              <a:rPr lang="ko-KR" altLang="en-US" dirty="0"/>
              <a:t>블록 배치</a:t>
            </a:r>
            <a:r>
              <a:rPr lang="en-US" altLang="ko-KR" dirty="0"/>
              <a:t>, </a:t>
            </a:r>
            <a:r>
              <a:rPr lang="ko-KR" altLang="en-US" dirty="0"/>
              <a:t>삭제</a:t>
            </a:r>
            <a:r>
              <a:rPr lang="en-US" altLang="ko-KR" dirty="0"/>
              <a:t>, </a:t>
            </a:r>
            <a:r>
              <a:rPr lang="ko-KR" altLang="en-US" dirty="0"/>
              <a:t>커맨드</a:t>
            </a:r>
            <a:r>
              <a:rPr lang="en-US" altLang="ko-KR" dirty="0"/>
              <a:t>, </a:t>
            </a:r>
            <a:r>
              <a:rPr lang="ko-KR" altLang="en-US" dirty="0"/>
              <a:t>로드 </a:t>
            </a:r>
            <a:r>
              <a:rPr lang="en-US" altLang="ko-KR" dirty="0"/>
              <a:t>• </a:t>
            </a:r>
            <a:r>
              <a:rPr lang="ko-KR" altLang="en-US" dirty="0"/>
              <a:t>캐릭터 이동 등의 기본적인 서버 연동 및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		     </a:t>
            </a:r>
            <a:r>
              <a:rPr lang="ko-KR" altLang="en-US" dirty="0"/>
              <a:t>클라이언트 적용</a:t>
            </a:r>
            <a:r>
              <a:rPr lang="en-US" altLang="ko-KR" dirty="0"/>
              <a:t> </a:t>
            </a:r>
          </a:p>
          <a:p>
            <a:pPr marL="0" indent="0">
              <a:buNone/>
            </a:pPr>
            <a:r>
              <a:rPr lang="en-US" altLang="ko-KR" dirty="0"/>
              <a:t>		     </a:t>
            </a:r>
            <a:r>
              <a:rPr lang="ko-KR" altLang="en-US" dirty="0"/>
              <a:t>간단한 채팅 기능 및 </a:t>
            </a:r>
            <a:r>
              <a:rPr lang="en-US" altLang="ko-KR" dirty="0"/>
              <a:t>UI </a:t>
            </a:r>
            <a:r>
              <a:rPr lang="ko-KR" altLang="en-US" dirty="0"/>
              <a:t>구현</a:t>
            </a:r>
            <a:r>
              <a:rPr lang="en-US" altLang="ko-KR" dirty="0"/>
              <a:t>,</a:t>
            </a:r>
          </a:p>
          <a:p>
            <a:pPr marL="0" indent="0">
              <a:buNone/>
            </a:pPr>
            <a:r>
              <a:rPr lang="ko-KR" altLang="en-US" dirty="0"/>
              <a:t>어려웠던 점</a:t>
            </a:r>
            <a:r>
              <a:rPr lang="en-US" altLang="ko-KR" dirty="0"/>
              <a:t>: </a:t>
            </a:r>
            <a:r>
              <a:rPr lang="ko-KR" altLang="en-US" dirty="0" err="1"/>
              <a:t>언리얼을</a:t>
            </a:r>
            <a:r>
              <a:rPr lang="ko-KR" altLang="en-US" dirty="0"/>
              <a:t> 처음 다뤄보아 제공기능을 잘 사용하지 못한 경우가 있었으나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			 </a:t>
            </a:r>
            <a:r>
              <a:rPr lang="ko-KR" altLang="en-US" dirty="0" err="1"/>
              <a:t>언리얼을</a:t>
            </a:r>
            <a:r>
              <a:rPr lang="ko-KR" altLang="en-US" dirty="0"/>
              <a:t> 잘 다루는 팀원의 도움으로 기본적인 </a:t>
            </a:r>
            <a:r>
              <a:rPr lang="ko-KR" altLang="en-US" dirty="0" err="1"/>
              <a:t>언리얼</a:t>
            </a:r>
            <a:r>
              <a:rPr lang="ko-KR" altLang="en-US" dirty="0"/>
              <a:t> 기능을 습득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en-US" altLang="ko-KR" dirty="0"/>
              <a:t>			 </a:t>
            </a:r>
            <a:r>
              <a:rPr lang="ko-KR" altLang="en-US" dirty="0"/>
              <a:t>서버를 </a:t>
            </a:r>
            <a:r>
              <a:rPr lang="ko-KR" altLang="en-US" dirty="0" err="1"/>
              <a:t>배워나가면서</a:t>
            </a:r>
            <a:r>
              <a:rPr lang="ko-KR" altLang="en-US" dirty="0"/>
              <a:t> 진행한 프로젝트라 서버 구현에 어려움이 있었지만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			 </a:t>
            </a:r>
            <a:r>
              <a:rPr lang="ko-KR" altLang="en-US" dirty="0"/>
              <a:t>지도교수님 조언</a:t>
            </a:r>
            <a:r>
              <a:rPr lang="en-US" altLang="ko-KR" dirty="0"/>
              <a:t>, </a:t>
            </a:r>
            <a:r>
              <a:rPr lang="ko-KR" altLang="en-US" dirty="0"/>
              <a:t>팀원간 협업을 통하여 혼자 해결하지못한 문제를 해결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en-US" altLang="ko-KR" dirty="0"/>
              <a:t>GITHUB </a:t>
            </a:r>
            <a:r>
              <a:rPr lang="ko-KR" altLang="en-US" dirty="0"/>
              <a:t>주소</a:t>
            </a:r>
            <a:r>
              <a:rPr lang="en-US" altLang="ko-KR" dirty="0"/>
              <a:t>: </a:t>
            </a:r>
            <a:r>
              <a:rPr lang="en-US" altLang="ko-KR" dirty="0">
                <a:hlinkClick r:id="rId2"/>
              </a:rPr>
              <a:t>https://github.com/yimgunho/Witch_of_Time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876386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C674CC84-C2D7-4221-9515-067D9059D507}"/>
              </a:ext>
            </a:extLst>
          </p:cNvPr>
          <p:cNvSpPr txBox="1">
            <a:spLocks/>
          </p:cNvSpPr>
          <p:nvPr/>
        </p:nvSpPr>
        <p:spPr>
          <a:xfrm>
            <a:off x="1133879" y="668783"/>
            <a:ext cx="4147248" cy="400110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ko-KR" sz="2000" dirty="0"/>
              <a:t>Witch of time - </a:t>
            </a:r>
            <a:r>
              <a:rPr lang="ko-KR" altLang="en-US" sz="2000" dirty="0"/>
              <a:t>게임 스크린샷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CF02718-93F7-422B-B3BD-F011CF86B9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3079" y="1312445"/>
            <a:ext cx="4489907" cy="23436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D209193-4FB2-4764-8F32-2605B68025A8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133879" y="3899597"/>
            <a:ext cx="4489200" cy="23436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3A9F3EB-7E62-4830-BD8B-AB69F0679AA3}"/>
              </a:ext>
            </a:extLst>
          </p:cNvPr>
          <p:cNvPicPr preferRelativeResize="0"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1133879" y="1312445"/>
            <a:ext cx="4489200" cy="23436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B950D55D-1D66-48BF-9BB8-78299C3017DC}"/>
              </a:ext>
            </a:extLst>
          </p:cNvPr>
          <p:cNvPicPr preferRelativeResize="0"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5623079" y="3899597"/>
            <a:ext cx="4525200" cy="23436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6BB9A6AB-A77F-447F-B03D-0D8558493AF9}"/>
              </a:ext>
            </a:extLst>
          </p:cNvPr>
          <p:cNvSpPr/>
          <p:nvPr/>
        </p:nvSpPr>
        <p:spPr>
          <a:xfrm>
            <a:off x="2079014" y="1068893"/>
            <a:ext cx="2860646" cy="243552"/>
          </a:xfrm>
          <a:prstGeom prst="rect">
            <a:avLst/>
          </a:prstGeom>
          <a:solidFill>
            <a:schemeClr val="accent3"/>
          </a:solidFill>
          <a:effectLst>
            <a:softEdge rad="2540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bg1"/>
                </a:solidFill>
              </a:rPr>
              <a:t>기본적인 블록 요소 배치</a:t>
            </a:r>
            <a:endParaRPr lang="en-US" altLang="ko-KR" dirty="0">
              <a:solidFill>
                <a:schemeClr val="bg1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F91CBEFD-C485-4075-AC1A-7EFAD23076E1}"/>
              </a:ext>
            </a:extLst>
          </p:cNvPr>
          <p:cNvSpPr/>
          <p:nvPr/>
        </p:nvSpPr>
        <p:spPr>
          <a:xfrm>
            <a:off x="2038284" y="3656045"/>
            <a:ext cx="2860646" cy="243552"/>
          </a:xfrm>
          <a:prstGeom prst="rect">
            <a:avLst/>
          </a:prstGeom>
          <a:solidFill>
            <a:schemeClr val="accent3"/>
          </a:solidFill>
          <a:effectLst>
            <a:softEdge rad="2540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bg1"/>
                </a:solidFill>
              </a:rPr>
              <a:t>맵 로드 기능</a:t>
            </a:r>
            <a:endParaRPr lang="en-US" altLang="ko-KR" dirty="0">
              <a:solidFill>
                <a:schemeClr val="bg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A03D607-9DDA-4901-B0DA-FCA8FE2748C2}"/>
              </a:ext>
            </a:extLst>
          </p:cNvPr>
          <p:cNvSpPr/>
          <p:nvPr/>
        </p:nvSpPr>
        <p:spPr>
          <a:xfrm>
            <a:off x="6455356" y="1068893"/>
            <a:ext cx="2860646" cy="243552"/>
          </a:xfrm>
          <a:prstGeom prst="rect">
            <a:avLst/>
          </a:prstGeom>
          <a:solidFill>
            <a:schemeClr val="accent3"/>
          </a:solidFill>
          <a:effectLst>
            <a:softEdge rad="2540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자연스럽게 꾸민 맵</a:t>
            </a:r>
            <a:endParaRPr lang="en-US" altLang="ko-KR" dirty="0">
              <a:solidFill>
                <a:schemeClr val="bg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FE0BACD-207D-41C8-AAF5-2F9A3DBC1B7D}"/>
              </a:ext>
            </a:extLst>
          </p:cNvPr>
          <p:cNvSpPr/>
          <p:nvPr/>
        </p:nvSpPr>
        <p:spPr>
          <a:xfrm>
            <a:off x="5872321" y="3654490"/>
            <a:ext cx="4026716" cy="243552"/>
          </a:xfrm>
          <a:prstGeom prst="rect">
            <a:avLst/>
          </a:prstGeom>
          <a:solidFill>
            <a:schemeClr val="accent3"/>
          </a:solidFill>
          <a:effectLst>
            <a:softEdge rad="2540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bg1"/>
                </a:solidFill>
              </a:rPr>
              <a:t>제작한 지형지물을 통한 캐릭터 이동</a:t>
            </a:r>
            <a:endParaRPr lang="en-US" altLang="ko-K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79809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61D68654-9C8C-43E9-88F7-FB18CEB99525}"/>
              </a:ext>
            </a:extLst>
          </p:cNvPr>
          <p:cNvSpPr/>
          <p:nvPr/>
        </p:nvSpPr>
        <p:spPr>
          <a:xfrm>
            <a:off x="5016000" y="1068893"/>
            <a:ext cx="2160000" cy="1080000"/>
          </a:xfrm>
          <a:prstGeom prst="rect">
            <a:avLst/>
          </a:prstGeom>
          <a:solidFill>
            <a:schemeClr val="accent3"/>
          </a:solidFill>
          <a:effectLst>
            <a:softEdge rad="2540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서버</a:t>
            </a:r>
            <a:endParaRPr lang="en-US" altLang="ko-KR" dirty="0">
              <a:solidFill>
                <a:schemeClr val="bg1"/>
              </a:solidFill>
            </a:endParaRPr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C843CE4D-957A-4784-8D51-B7E09EEE8104}"/>
              </a:ext>
            </a:extLst>
          </p:cNvPr>
          <p:cNvCxnSpPr/>
          <p:nvPr/>
        </p:nvCxnSpPr>
        <p:spPr>
          <a:xfrm flipH="1">
            <a:off x="3893574" y="2257044"/>
            <a:ext cx="1122426" cy="1171956"/>
          </a:xfrm>
          <a:prstGeom prst="straightConnector1">
            <a:avLst/>
          </a:prstGeom>
          <a:ln>
            <a:solidFill>
              <a:schemeClr val="accent4"/>
            </a:solidFill>
            <a:headEnd type="triangl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01" name="직선 화살표 연결선 100">
            <a:extLst>
              <a:ext uri="{FF2B5EF4-FFF2-40B4-BE49-F238E27FC236}">
                <a16:creationId xmlns:a16="http://schemas.microsoft.com/office/drawing/2014/main" id="{06593192-3FE0-4E36-B3FD-97B4C4472706}"/>
              </a:ext>
            </a:extLst>
          </p:cNvPr>
          <p:cNvCxnSpPr>
            <a:cxnSpLocks/>
          </p:cNvCxnSpPr>
          <p:nvPr/>
        </p:nvCxnSpPr>
        <p:spPr>
          <a:xfrm>
            <a:off x="6083677" y="2341037"/>
            <a:ext cx="1" cy="1003969"/>
          </a:xfrm>
          <a:prstGeom prst="straightConnector1">
            <a:avLst/>
          </a:prstGeom>
          <a:ln>
            <a:solidFill>
              <a:schemeClr val="accent4"/>
            </a:solidFill>
            <a:headEnd type="triangl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03" name="직선 화살표 연결선 102">
            <a:extLst>
              <a:ext uri="{FF2B5EF4-FFF2-40B4-BE49-F238E27FC236}">
                <a16:creationId xmlns:a16="http://schemas.microsoft.com/office/drawing/2014/main" id="{533FF47E-AAD4-4060-848C-B252D917E8B8}"/>
              </a:ext>
            </a:extLst>
          </p:cNvPr>
          <p:cNvCxnSpPr>
            <a:cxnSpLocks/>
          </p:cNvCxnSpPr>
          <p:nvPr/>
        </p:nvCxnSpPr>
        <p:spPr>
          <a:xfrm>
            <a:off x="7176000" y="2255400"/>
            <a:ext cx="1123200" cy="1173600"/>
          </a:xfrm>
          <a:prstGeom prst="straightConnector1">
            <a:avLst/>
          </a:prstGeom>
          <a:ln>
            <a:solidFill>
              <a:schemeClr val="accent4"/>
            </a:solidFill>
            <a:headEnd type="triangl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09" name="직사각형 108">
            <a:extLst>
              <a:ext uri="{FF2B5EF4-FFF2-40B4-BE49-F238E27FC236}">
                <a16:creationId xmlns:a16="http://schemas.microsoft.com/office/drawing/2014/main" id="{581F56B2-4046-4F7E-A904-72A0480171AF}"/>
              </a:ext>
            </a:extLst>
          </p:cNvPr>
          <p:cNvSpPr/>
          <p:nvPr/>
        </p:nvSpPr>
        <p:spPr>
          <a:xfrm>
            <a:off x="2813574" y="3537151"/>
            <a:ext cx="2160000" cy="1080000"/>
          </a:xfrm>
          <a:prstGeom prst="rect">
            <a:avLst/>
          </a:prstGeom>
          <a:effectLst>
            <a:softEdge rad="2540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클라이언트 </a:t>
            </a:r>
            <a:r>
              <a:rPr lang="en-US" altLang="ko-KR" dirty="0">
                <a:solidFill>
                  <a:schemeClr val="bg1"/>
                </a:solidFill>
              </a:rPr>
              <a:t>1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11" name="직사각형 110">
            <a:extLst>
              <a:ext uri="{FF2B5EF4-FFF2-40B4-BE49-F238E27FC236}">
                <a16:creationId xmlns:a16="http://schemas.microsoft.com/office/drawing/2014/main" id="{C9F0F29F-6AA6-4017-AC67-A4A0D7D334EF}"/>
              </a:ext>
            </a:extLst>
          </p:cNvPr>
          <p:cNvSpPr/>
          <p:nvPr/>
        </p:nvSpPr>
        <p:spPr>
          <a:xfrm>
            <a:off x="5016000" y="3537151"/>
            <a:ext cx="2160000" cy="1080000"/>
          </a:xfrm>
          <a:prstGeom prst="rect">
            <a:avLst/>
          </a:prstGeom>
          <a:effectLst>
            <a:softEdge rad="2540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클라이언트 </a:t>
            </a:r>
            <a:r>
              <a:rPr lang="en-US" altLang="ko-KR" dirty="0">
                <a:solidFill>
                  <a:schemeClr val="bg1"/>
                </a:solidFill>
              </a:rPr>
              <a:t>2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13" name="직사각형 112">
            <a:extLst>
              <a:ext uri="{FF2B5EF4-FFF2-40B4-BE49-F238E27FC236}">
                <a16:creationId xmlns:a16="http://schemas.microsoft.com/office/drawing/2014/main" id="{7A4C3663-6E23-40A7-9F76-5802E161FE2B}"/>
              </a:ext>
            </a:extLst>
          </p:cNvPr>
          <p:cNvSpPr/>
          <p:nvPr/>
        </p:nvSpPr>
        <p:spPr>
          <a:xfrm>
            <a:off x="7218426" y="3537151"/>
            <a:ext cx="2160000" cy="1080000"/>
          </a:xfrm>
          <a:prstGeom prst="rect">
            <a:avLst/>
          </a:prstGeom>
          <a:effectLst>
            <a:softEdge rad="2540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클라이언트 </a:t>
            </a:r>
            <a:r>
              <a:rPr lang="en-US" altLang="ko-KR" dirty="0">
                <a:solidFill>
                  <a:schemeClr val="bg1"/>
                </a:solidFill>
              </a:rPr>
              <a:t>3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063EC2B1-E364-4CD4-9A43-76089AF72585}"/>
              </a:ext>
            </a:extLst>
          </p:cNvPr>
          <p:cNvSpPr txBox="1"/>
          <p:nvPr/>
        </p:nvSpPr>
        <p:spPr>
          <a:xfrm>
            <a:off x="5016000" y="774441"/>
            <a:ext cx="21599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/>
              <a:t>서버에서 저장 및 처리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4A34C29A-8794-413D-A78C-62C8527E8CEA}"/>
              </a:ext>
            </a:extLst>
          </p:cNvPr>
          <p:cNvSpPr txBox="1"/>
          <p:nvPr/>
        </p:nvSpPr>
        <p:spPr>
          <a:xfrm>
            <a:off x="5003677" y="2101511"/>
            <a:ext cx="21599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u="sng" dirty="0">
                <a:highlight>
                  <a:srgbClr val="008000"/>
                </a:highlight>
              </a:rPr>
              <a:t>각 </a:t>
            </a:r>
            <a:r>
              <a:rPr lang="ko-KR" altLang="en-US" sz="1400" u="sng" dirty="0" err="1">
                <a:highlight>
                  <a:srgbClr val="008000"/>
                </a:highlight>
              </a:rPr>
              <a:t>클라로</a:t>
            </a:r>
            <a:r>
              <a:rPr lang="ko-KR" altLang="en-US" sz="1400" u="sng" dirty="0">
                <a:highlight>
                  <a:srgbClr val="008000"/>
                </a:highlight>
              </a:rPr>
              <a:t> </a:t>
            </a:r>
            <a:r>
              <a:rPr lang="en-US" altLang="ko-KR" sz="1400" u="sng" dirty="0">
                <a:highlight>
                  <a:srgbClr val="008000"/>
                </a:highlight>
              </a:rPr>
              <a:t>SEND</a:t>
            </a:r>
            <a:endParaRPr lang="ko-KR" altLang="en-US" sz="1400" u="sng" dirty="0">
              <a:highlight>
                <a:srgbClr val="008000"/>
              </a:highlight>
            </a:endParaRP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D7C9180C-ED9A-4E71-A650-BE70B50B2555}"/>
              </a:ext>
            </a:extLst>
          </p:cNvPr>
          <p:cNvSpPr txBox="1"/>
          <p:nvPr/>
        </p:nvSpPr>
        <p:spPr>
          <a:xfrm>
            <a:off x="2266701" y="2842200"/>
            <a:ext cx="21599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u="sng" dirty="0">
                <a:highlight>
                  <a:srgbClr val="FF0000"/>
                </a:highlight>
              </a:rPr>
              <a:t>서버로 </a:t>
            </a:r>
            <a:r>
              <a:rPr lang="en-US" altLang="ko-KR" sz="1400" u="sng" dirty="0">
                <a:highlight>
                  <a:srgbClr val="FF0000"/>
                </a:highlight>
              </a:rPr>
              <a:t>SEND</a:t>
            </a:r>
            <a:endParaRPr lang="ko-KR" altLang="en-US" sz="1400" u="sng" dirty="0">
              <a:highlight>
                <a:srgbClr val="FF0000"/>
              </a:highlight>
            </a:endParaRP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37C90C36-B9F8-463D-AC92-106DC05F39E3}"/>
              </a:ext>
            </a:extLst>
          </p:cNvPr>
          <p:cNvSpPr txBox="1"/>
          <p:nvPr/>
        </p:nvSpPr>
        <p:spPr>
          <a:xfrm>
            <a:off x="2813574" y="5437237"/>
            <a:ext cx="656485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/>
              <a:t>클라이언트에서 서버에 </a:t>
            </a:r>
            <a:r>
              <a:rPr lang="en-US" altLang="ko-KR" sz="2000" dirty="0"/>
              <a:t>SEND </a:t>
            </a:r>
          </a:p>
          <a:p>
            <a:pPr algn="ctr"/>
            <a:r>
              <a:rPr lang="ko-KR" altLang="en-US" sz="2000" dirty="0"/>
              <a:t>서버에서 받은 정보를 저장 및 처리</a:t>
            </a:r>
            <a:endParaRPr lang="en-US" altLang="ko-KR" sz="2000" dirty="0"/>
          </a:p>
          <a:p>
            <a:pPr algn="ctr"/>
            <a:r>
              <a:rPr lang="ko-KR" altLang="en-US" sz="2000" dirty="0"/>
              <a:t>서버에서 모든 클라이언트에 처리한 정보를 </a:t>
            </a:r>
            <a:r>
              <a:rPr lang="en-US" altLang="ko-KR" sz="2000" dirty="0"/>
              <a:t>SEND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1698537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FC597-03F6-4204-80E6-5E15735734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33879" y="668783"/>
            <a:ext cx="2225142" cy="400110"/>
          </a:xfrm>
        </p:spPr>
        <p:txBody>
          <a:bodyPr wrap="square" anchor="b">
            <a:spAutoFit/>
          </a:bodyPr>
          <a:lstStyle/>
          <a:p>
            <a:r>
              <a:rPr lang="ko-KR" altLang="en-US" sz="2000" dirty="0"/>
              <a:t>예시 </a:t>
            </a:r>
            <a:r>
              <a:rPr lang="en-US" altLang="ko-KR" sz="2000" dirty="0"/>
              <a:t>- </a:t>
            </a:r>
            <a:r>
              <a:rPr lang="ko-KR" altLang="en-US" sz="2000" dirty="0"/>
              <a:t>블록</a:t>
            </a:r>
            <a:r>
              <a:rPr lang="en-US" altLang="ko-KR" sz="2000" dirty="0"/>
              <a:t> </a:t>
            </a:r>
            <a:endParaRPr lang="ko-KR" altLang="en-US" sz="2000" dirty="0"/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37C90C36-B9F8-463D-AC92-106DC05F39E3}"/>
              </a:ext>
            </a:extLst>
          </p:cNvPr>
          <p:cNvSpPr txBox="1"/>
          <p:nvPr/>
        </p:nvSpPr>
        <p:spPr>
          <a:xfrm>
            <a:off x="2813574" y="5437237"/>
            <a:ext cx="656485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/>
              <a:t>클라이언트에서 서버에 </a:t>
            </a:r>
            <a:r>
              <a:rPr lang="en-US" altLang="ko-KR" sz="2000" dirty="0"/>
              <a:t>SEND </a:t>
            </a:r>
          </a:p>
          <a:p>
            <a:pPr algn="ctr"/>
            <a:r>
              <a:rPr lang="ko-KR" altLang="en-US" sz="2000" dirty="0"/>
              <a:t>서버에서 받은 정보를 저장 및 처리</a:t>
            </a:r>
            <a:endParaRPr lang="en-US" altLang="ko-KR" sz="2000" dirty="0"/>
          </a:p>
          <a:p>
            <a:pPr algn="ctr"/>
            <a:r>
              <a:rPr lang="ko-KR" altLang="en-US" sz="2000" dirty="0"/>
              <a:t>서버에서 모든 클라이언트에 처리한 정보를 </a:t>
            </a:r>
            <a:r>
              <a:rPr lang="en-US" altLang="ko-KR" sz="2000" dirty="0"/>
              <a:t>SEND</a:t>
            </a:r>
            <a:endParaRPr lang="ko-KR" altLang="en-US" sz="2000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58534C80-C7BE-4242-8620-7742F1C4B8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7451" y="1485900"/>
            <a:ext cx="3190875" cy="194310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88080F7F-1D9D-4A84-BECB-DB0FCF1841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7940" y="405100"/>
            <a:ext cx="3236119" cy="4800600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FBC40FBF-2AC6-4092-AE32-4429A9D98D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43673" y="2957800"/>
            <a:ext cx="3686175" cy="1504950"/>
          </a:xfrm>
          <a:prstGeom prst="rect">
            <a:avLst/>
          </a:prstGeom>
        </p:spPr>
      </p:pic>
      <p:sp>
        <p:nvSpPr>
          <p:cNvPr id="32" name="직사각형 31">
            <a:extLst>
              <a:ext uri="{FF2B5EF4-FFF2-40B4-BE49-F238E27FC236}">
                <a16:creationId xmlns:a16="http://schemas.microsoft.com/office/drawing/2014/main" id="{B9ED4704-B48D-462F-AF0C-9EA963E17D17}"/>
              </a:ext>
            </a:extLst>
          </p:cNvPr>
          <p:cNvSpPr/>
          <p:nvPr/>
        </p:nvSpPr>
        <p:spPr>
          <a:xfrm>
            <a:off x="2982734" y="1727905"/>
            <a:ext cx="1265592" cy="620183"/>
          </a:xfrm>
          <a:prstGeom prst="rect">
            <a:avLst/>
          </a:prstGeom>
          <a:solidFill>
            <a:schemeClr val="accent3"/>
          </a:solidFill>
          <a:effectLst>
            <a:softEdge rad="2540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</a:rPr>
              <a:t>클라이언트 </a:t>
            </a:r>
            <a:r>
              <a:rPr lang="en-US" altLang="ko-KR" sz="1600" dirty="0">
                <a:solidFill>
                  <a:schemeClr val="bg1"/>
                </a:solidFill>
              </a:rPr>
              <a:t>SEND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B3242E08-ED6A-4F9B-868F-28A1A8DF7148}"/>
              </a:ext>
            </a:extLst>
          </p:cNvPr>
          <p:cNvSpPr/>
          <p:nvPr/>
        </p:nvSpPr>
        <p:spPr>
          <a:xfrm>
            <a:off x="6448467" y="2348088"/>
            <a:ext cx="1265592" cy="767645"/>
          </a:xfrm>
          <a:prstGeom prst="rect">
            <a:avLst/>
          </a:prstGeom>
          <a:solidFill>
            <a:schemeClr val="accent3"/>
          </a:solidFill>
          <a:effectLst>
            <a:softEdge rad="2540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</a:rPr>
              <a:t>서버에서 처리 후 </a:t>
            </a:r>
            <a:r>
              <a:rPr lang="en-US" altLang="ko-KR" sz="1600" dirty="0">
                <a:solidFill>
                  <a:schemeClr val="bg1"/>
                </a:solidFill>
              </a:rPr>
              <a:t>SEND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81FB13D3-305D-411C-9482-0B075D6EF26A}"/>
              </a:ext>
            </a:extLst>
          </p:cNvPr>
          <p:cNvSpPr/>
          <p:nvPr/>
        </p:nvSpPr>
        <p:spPr>
          <a:xfrm>
            <a:off x="10366548" y="3856809"/>
            <a:ext cx="1265592" cy="620183"/>
          </a:xfrm>
          <a:prstGeom prst="rect">
            <a:avLst/>
          </a:prstGeom>
          <a:solidFill>
            <a:schemeClr val="accent3"/>
          </a:solidFill>
          <a:effectLst>
            <a:softEdge rad="2540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</a:rPr>
              <a:t>클라이언트 </a:t>
            </a:r>
            <a:r>
              <a:rPr lang="en-US" altLang="ko-KR" sz="1400" dirty="0">
                <a:solidFill>
                  <a:schemeClr val="bg1"/>
                </a:solidFill>
              </a:rPr>
              <a:t>RECV </a:t>
            </a:r>
            <a:r>
              <a:rPr lang="ko-KR" altLang="en-US" sz="1400" dirty="0">
                <a:solidFill>
                  <a:schemeClr val="bg1"/>
                </a:solidFill>
              </a:rPr>
              <a:t>및 적용</a:t>
            </a:r>
            <a:endParaRPr lang="en-US" altLang="ko-KR" sz="1400" dirty="0">
              <a:solidFill>
                <a:schemeClr val="bg1"/>
              </a:solidFill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5A5BD692-910D-46FD-A077-E9B120F6F1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43673" y="2691100"/>
            <a:ext cx="1276350" cy="266700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4F01AC9A-F20D-492C-968D-6616181D1B0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43673" y="405100"/>
            <a:ext cx="3807619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02486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그물">
  <a:themeElements>
    <a:clrScheme name="그물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그물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그물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TM03457485[[fn=그물]]</Template>
  <TotalTime>121</TotalTime>
  <Words>251</Words>
  <Application>Microsoft Office PowerPoint</Application>
  <PresentationFormat>와이드스크린</PresentationFormat>
  <Paragraphs>40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Arial</vt:lpstr>
      <vt:lpstr>Century Gothic</vt:lpstr>
      <vt:lpstr>그물</vt:lpstr>
      <vt:lpstr>서버 포트폴리오</vt:lpstr>
      <vt:lpstr>PowerPoint 프레젠테이션</vt:lpstr>
      <vt:lpstr>PowerPoint 프레젠테이션</vt:lpstr>
      <vt:lpstr>PowerPoint 프레젠테이션</vt:lpstr>
      <vt:lpstr>예시 - 블록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Witch of time</dc:title>
  <dc:creator>호민 권</dc:creator>
  <cp:lastModifiedBy>호민 권</cp:lastModifiedBy>
  <cp:revision>6</cp:revision>
  <dcterms:created xsi:type="dcterms:W3CDTF">2021-09-10T05:47:28Z</dcterms:created>
  <dcterms:modified xsi:type="dcterms:W3CDTF">2021-09-10T08:31:11Z</dcterms:modified>
</cp:coreProperties>
</file>

<file path=docProps/thumbnail.jpeg>
</file>